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7" autoAdjust="0"/>
    <p:restoredTop sz="84548" autoAdjust="0"/>
  </p:normalViewPr>
  <p:slideViewPr>
    <p:cSldViewPr snapToGrid="0">
      <p:cViewPr varScale="1">
        <p:scale>
          <a:sx n="132" d="100"/>
          <a:sy n="132" d="100"/>
        </p:scale>
        <p:origin x="138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Sackett" userId="983d8044-f657-429e-ae38-3185fb507e2d" providerId="ADAL" clId="{7E3A3DE7-1FD6-42CC-864A-0D02062EEAD0}"/>
    <pc:docChg chg="delSld">
      <pc:chgData name="Imogen Sackett" userId="983d8044-f657-429e-ae38-3185fb507e2d" providerId="ADAL" clId="{7E3A3DE7-1FD6-42CC-864A-0D02062EEAD0}" dt="2025-03-31T20:36:45.626" v="0" actId="47"/>
      <pc:docMkLst>
        <pc:docMk/>
      </pc:docMkLst>
      <pc:sldChg chg="del">
        <pc:chgData name="Imogen Sackett" userId="983d8044-f657-429e-ae38-3185fb507e2d" providerId="ADAL" clId="{7E3A3DE7-1FD6-42CC-864A-0D02062EEAD0}" dt="2025-03-31T20:36:45.626" v="0" actId="47"/>
        <pc:sldMkLst>
          <pc:docMk/>
          <pc:sldMk cId="191082768" sldId="3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CDEFA-0FB8-4B62-88A1-178DC5D463D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37E6-8D3A-4D73-BFEE-0DC06E47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8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246"/>
            </a:lvl1pPr>
            <a:lvl2pPr marL="237380" indent="0" algn="ctr">
              <a:buNone/>
              <a:defRPr sz="1038"/>
            </a:lvl2pPr>
            <a:lvl3pPr marL="474760" indent="0" algn="ctr">
              <a:buNone/>
              <a:defRPr sz="935"/>
            </a:lvl3pPr>
            <a:lvl4pPr marL="712139" indent="0" algn="ctr">
              <a:buNone/>
              <a:defRPr sz="831"/>
            </a:lvl4pPr>
            <a:lvl5pPr marL="949519" indent="0" algn="ctr">
              <a:buNone/>
              <a:defRPr sz="831"/>
            </a:lvl5pPr>
            <a:lvl6pPr marL="1186899" indent="0" algn="ctr">
              <a:buNone/>
              <a:defRPr sz="831"/>
            </a:lvl6pPr>
            <a:lvl7pPr marL="1424278" indent="0" algn="ctr">
              <a:buNone/>
              <a:defRPr sz="831"/>
            </a:lvl7pPr>
            <a:lvl8pPr marL="1661658" indent="0" algn="ctr">
              <a:buNone/>
              <a:defRPr sz="831"/>
            </a:lvl8pPr>
            <a:lvl9pPr marL="1899038" indent="0" algn="ctr">
              <a:buNone/>
              <a:defRPr sz="83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09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4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0"/>
            <a:ext cx="8543925" cy="2852737"/>
          </a:xfrm>
        </p:spPr>
        <p:txBody>
          <a:bodyPr anchor="b"/>
          <a:lstStyle>
            <a:lvl1pPr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6"/>
            <a:ext cx="8543925" cy="1500187"/>
          </a:xfrm>
        </p:spPr>
        <p:txBody>
          <a:bodyPr/>
          <a:lstStyle>
            <a:lvl1pPr marL="0" indent="0">
              <a:buNone/>
              <a:defRPr sz="1246">
                <a:solidFill>
                  <a:schemeClr val="tx1"/>
                </a:solidFill>
              </a:defRPr>
            </a:lvl1pPr>
            <a:lvl2pPr marL="237380" indent="0">
              <a:buNone/>
              <a:defRPr sz="1038">
                <a:solidFill>
                  <a:schemeClr val="tx1">
                    <a:tint val="75000"/>
                  </a:schemeClr>
                </a:solidFill>
              </a:defRPr>
            </a:lvl2pPr>
            <a:lvl3pPr marL="47476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3pPr>
            <a:lvl4pPr marL="71213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4pPr>
            <a:lvl5pPr marL="94951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5pPr>
            <a:lvl6pPr marL="118689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6pPr>
            <a:lvl7pPr marL="142427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7pPr>
            <a:lvl8pPr marL="166165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8pPr>
            <a:lvl9pPr marL="189903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27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4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80" indent="0">
              <a:buNone/>
              <a:defRPr sz="1038" b="1"/>
            </a:lvl2pPr>
            <a:lvl3pPr marL="474760" indent="0">
              <a:buNone/>
              <a:defRPr sz="935" b="1"/>
            </a:lvl3pPr>
            <a:lvl4pPr marL="712139" indent="0">
              <a:buNone/>
              <a:defRPr sz="831" b="1"/>
            </a:lvl4pPr>
            <a:lvl5pPr marL="949519" indent="0">
              <a:buNone/>
              <a:defRPr sz="831" b="1"/>
            </a:lvl5pPr>
            <a:lvl6pPr marL="1186899" indent="0">
              <a:buNone/>
              <a:defRPr sz="831" b="1"/>
            </a:lvl6pPr>
            <a:lvl7pPr marL="1424278" indent="0">
              <a:buNone/>
              <a:defRPr sz="831" b="1"/>
            </a:lvl7pPr>
            <a:lvl8pPr marL="1661658" indent="0">
              <a:buNone/>
              <a:defRPr sz="831" b="1"/>
            </a:lvl8pPr>
            <a:lvl9pPr marL="1899038" indent="0">
              <a:buNone/>
              <a:defRPr sz="8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5" y="1681164"/>
            <a:ext cx="4211340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80" indent="0">
              <a:buNone/>
              <a:defRPr sz="1038" b="1"/>
            </a:lvl2pPr>
            <a:lvl3pPr marL="474760" indent="0">
              <a:buNone/>
              <a:defRPr sz="935" b="1"/>
            </a:lvl3pPr>
            <a:lvl4pPr marL="712139" indent="0">
              <a:buNone/>
              <a:defRPr sz="831" b="1"/>
            </a:lvl4pPr>
            <a:lvl5pPr marL="949519" indent="0">
              <a:buNone/>
              <a:defRPr sz="831" b="1"/>
            </a:lvl5pPr>
            <a:lvl6pPr marL="1186899" indent="0">
              <a:buNone/>
              <a:defRPr sz="831" b="1"/>
            </a:lvl6pPr>
            <a:lvl7pPr marL="1424278" indent="0">
              <a:buNone/>
              <a:defRPr sz="831" b="1"/>
            </a:lvl7pPr>
            <a:lvl8pPr marL="1661658" indent="0">
              <a:buNone/>
              <a:defRPr sz="831" b="1"/>
            </a:lvl8pPr>
            <a:lvl9pPr marL="1899038" indent="0">
              <a:buNone/>
              <a:defRPr sz="8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5" y="2505076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6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1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8"/>
            <a:ext cx="5014913" cy="4873625"/>
          </a:xfrm>
        </p:spPr>
        <p:txBody>
          <a:bodyPr/>
          <a:lstStyle>
            <a:lvl1pPr>
              <a:defRPr sz="1662"/>
            </a:lvl1pPr>
            <a:lvl2pPr>
              <a:defRPr sz="1454"/>
            </a:lvl2pPr>
            <a:lvl3pPr>
              <a:defRPr sz="1246"/>
            </a:lvl3pPr>
            <a:lvl4pPr>
              <a:defRPr sz="1038"/>
            </a:lvl4pPr>
            <a:lvl5pPr>
              <a:defRPr sz="1038"/>
            </a:lvl5pPr>
            <a:lvl6pPr>
              <a:defRPr sz="1038"/>
            </a:lvl6pPr>
            <a:lvl7pPr>
              <a:defRPr sz="1038"/>
            </a:lvl7pPr>
            <a:lvl8pPr>
              <a:defRPr sz="1038"/>
            </a:lvl8pPr>
            <a:lvl9pPr>
              <a:defRPr sz="10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80" indent="0">
              <a:buNone/>
              <a:defRPr sz="727"/>
            </a:lvl2pPr>
            <a:lvl3pPr marL="474760" indent="0">
              <a:buNone/>
              <a:defRPr sz="623"/>
            </a:lvl3pPr>
            <a:lvl4pPr marL="712139" indent="0">
              <a:buNone/>
              <a:defRPr sz="519"/>
            </a:lvl4pPr>
            <a:lvl5pPr marL="949519" indent="0">
              <a:buNone/>
              <a:defRPr sz="519"/>
            </a:lvl5pPr>
            <a:lvl6pPr marL="1186899" indent="0">
              <a:buNone/>
              <a:defRPr sz="519"/>
            </a:lvl6pPr>
            <a:lvl7pPr marL="1424278" indent="0">
              <a:buNone/>
              <a:defRPr sz="519"/>
            </a:lvl7pPr>
            <a:lvl8pPr marL="1661658" indent="0">
              <a:buNone/>
              <a:defRPr sz="519"/>
            </a:lvl8pPr>
            <a:lvl9pPr marL="1899038" indent="0">
              <a:buNone/>
              <a:defRPr sz="5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8"/>
            <a:ext cx="5014913" cy="4873625"/>
          </a:xfrm>
        </p:spPr>
        <p:txBody>
          <a:bodyPr anchor="t"/>
          <a:lstStyle>
            <a:lvl1pPr marL="0" indent="0">
              <a:buNone/>
              <a:defRPr sz="1662"/>
            </a:lvl1pPr>
            <a:lvl2pPr marL="237380" indent="0">
              <a:buNone/>
              <a:defRPr sz="1454"/>
            </a:lvl2pPr>
            <a:lvl3pPr marL="474760" indent="0">
              <a:buNone/>
              <a:defRPr sz="1246"/>
            </a:lvl3pPr>
            <a:lvl4pPr marL="712139" indent="0">
              <a:buNone/>
              <a:defRPr sz="1038"/>
            </a:lvl4pPr>
            <a:lvl5pPr marL="949519" indent="0">
              <a:buNone/>
              <a:defRPr sz="1038"/>
            </a:lvl5pPr>
            <a:lvl6pPr marL="1186899" indent="0">
              <a:buNone/>
              <a:defRPr sz="1038"/>
            </a:lvl6pPr>
            <a:lvl7pPr marL="1424278" indent="0">
              <a:buNone/>
              <a:defRPr sz="1038"/>
            </a:lvl7pPr>
            <a:lvl8pPr marL="1661658" indent="0">
              <a:buNone/>
              <a:defRPr sz="1038"/>
            </a:lvl8pPr>
            <a:lvl9pPr marL="1899038" indent="0">
              <a:buNone/>
              <a:defRPr sz="10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80" indent="0">
              <a:buNone/>
              <a:defRPr sz="727"/>
            </a:lvl2pPr>
            <a:lvl3pPr marL="474760" indent="0">
              <a:buNone/>
              <a:defRPr sz="623"/>
            </a:lvl3pPr>
            <a:lvl4pPr marL="712139" indent="0">
              <a:buNone/>
              <a:defRPr sz="519"/>
            </a:lvl4pPr>
            <a:lvl5pPr marL="949519" indent="0">
              <a:buNone/>
              <a:defRPr sz="519"/>
            </a:lvl5pPr>
            <a:lvl6pPr marL="1186899" indent="0">
              <a:buNone/>
              <a:defRPr sz="519"/>
            </a:lvl6pPr>
            <a:lvl7pPr marL="1424278" indent="0">
              <a:buNone/>
              <a:defRPr sz="519"/>
            </a:lvl7pPr>
            <a:lvl8pPr marL="1661658" indent="0">
              <a:buNone/>
              <a:defRPr sz="519"/>
            </a:lvl8pPr>
            <a:lvl9pPr marL="1899038" indent="0">
              <a:buNone/>
              <a:defRPr sz="5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0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0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5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74760" rtl="0" eaLnBrk="1" latinLnBrk="0" hangingPunct="1">
        <a:lnSpc>
          <a:spcPct val="90000"/>
        </a:lnSpc>
        <a:spcBef>
          <a:spcPct val="0"/>
        </a:spcBef>
        <a:buNone/>
        <a:defRPr sz="22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690" indent="-118690" algn="l" defTabSz="474760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454" kern="1200">
          <a:solidFill>
            <a:schemeClr val="tx1"/>
          </a:solidFill>
          <a:latin typeface="+mn-lt"/>
          <a:ea typeface="+mn-ea"/>
          <a:cs typeface="+mn-cs"/>
        </a:defRPr>
      </a:lvl1pPr>
      <a:lvl2pPr marL="35606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59344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3pPr>
      <a:lvl4pPr marL="83082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106820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30558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54296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78034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201772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1pPr>
      <a:lvl2pPr marL="23738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7476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71213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94951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18689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42427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66165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189903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11E9F-26F8-53BF-70A2-C3B0E6F2F8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0D9C0B7-077D-9B41-9B45-07BDA1A4A2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840375"/>
              </p:ext>
            </p:extLst>
          </p:nvPr>
        </p:nvGraphicFramePr>
        <p:xfrm>
          <a:off x="306840" y="1029065"/>
          <a:ext cx="9292320" cy="4551678"/>
        </p:xfrm>
        <a:graphic>
          <a:graphicData uri="http://schemas.openxmlformats.org/drawingml/2006/table">
            <a:tbl>
              <a:tblPr firstRow="1" bandRow="1"/>
              <a:tblGrid>
                <a:gridCol w="2323080">
                  <a:extLst>
                    <a:ext uri="{9D8B030D-6E8A-4147-A177-3AD203B41FA5}">
                      <a16:colId xmlns:a16="http://schemas.microsoft.com/office/drawing/2014/main" val="3289540136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1059900527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2635060200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445020731"/>
                    </a:ext>
                  </a:extLst>
                </a:gridCol>
              </a:tblGrid>
              <a:tr h="1763775">
                <a:tc>
                  <a:txBody>
                    <a:bodyPr/>
                    <a:lstStyle/>
                    <a:p>
                      <a:endParaRPr lang="en-GB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400" b="1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J’aime voyager</a:t>
                      </a:r>
                    </a:p>
                    <a:p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 like to </a:t>
                      </a:r>
                      <a:r>
                        <a:rPr lang="fr-FR" sz="1400" noProof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travel</a:t>
                      </a:r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endParaRPr lang="fr-FR" sz="1400" b="1" noProof="0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400" b="1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 préfère voyager</a:t>
                      </a:r>
                    </a:p>
                    <a:p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 </a:t>
                      </a:r>
                      <a:r>
                        <a:rPr lang="fr-FR" sz="1400" noProof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prefer</a:t>
                      </a:r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</a:t>
                      </a:r>
                      <a:r>
                        <a:rPr lang="fr-FR" sz="1400" noProof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travel</a:t>
                      </a:r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avion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plane)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voiture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car)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bus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bus)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moto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motorbike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bateau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boat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hélicoptère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helicopter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vélo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bike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à </a:t>
                      </a:r>
                      <a:r>
                        <a:rPr lang="es-ES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pied</a:t>
                      </a:r>
                      <a:r>
                        <a:rPr lang="es-ES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by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0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walking</a:t>
                      </a:r>
                      <a:r>
                        <a:rPr lang="es-ES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parce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c’est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…</a:t>
                      </a:r>
                    </a:p>
                    <a:p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(because it is…)</a:t>
                      </a:r>
                    </a:p>
                    <a:p>
                      <a:endParaRPr lang="en-GB" sz="1400" b="0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parce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que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n’est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pas…</a:t>
                      </a:r>
                    </a:p>
                    <a:p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(because it is not…)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rapide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(fast)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propre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(clean)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calme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(calm)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relaxant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(relaxing)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marché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(cheap)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bon pour la santé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(good for you)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endParaRPr lang="en-GB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endParaRPr lang="en-GB" sz="1400" b="1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lent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(slow)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sale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(dirty)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bruyant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(noisy)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occupé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(busy)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cher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(expensive)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0860662"/>
                  </a:ext>
                </a:extLst>
              </a:tr>
              <a:tr h="1763775">
                <a:tc>
                  <a:txBody>
                    <a:bodyPr/>
                    <a:lstStyle/>
                    <a:p>
                      <a:r>
                        <a:rPr lang="fr-FR" sz="1400" b="1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 n’aime pas voyager</a:t>
                      </a:r>
                    </a:p>
                    <a:p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 don’t like to travel)</a:t>
                      </a:r>
                    </a:p>
                    <a:p>
                      <a:endParaRPr lang="fr-FR" sz="1400" noProof="0" dirty="0">
                        <a:solidFill>
                          <a:srgbClr val="2F296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fr-FR" sz="1400" b="1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 déteste voyager</a:t>
                      </a:r>
                    </a:p>
                    <a:p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 hate to travel)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027578"/>
                  </a:ext>
                </a:extLst>
              </a:tr>
              <a:tr h="1024128">
                <a:tc>
                  <a:txBody>
                    <a:bodyPr/>
                    <a:lstStyle/>
                    <a:p>
                      <a:r>
                        <a:rPr lang="fr-FR" sz="1400" b="1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 voyage</a:t>
                      </a:r>
                    </a:p>
                    <a:p>
                      <a:r>
                        <a:rPr lang="fr-FR" sz="1400" noProof="0" dirty="0">
                          <a:solidFill>
                            <a:srgbClr val="2F296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 travel)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24993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7C823DA-2A2D-0F7F-C9D4-D41E9AE40C3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39"/>
          <a:stretch/>
        </p:blipFill>
        <p:spPr>
          <a:xfrm>
            <a:off x="7286329" y="6346484"/>
            <a:ext cx="2619671" cy="51151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4616D1-149B-8C7A-F5D9-A76E5295097A}"/>
              </a:ext>
            </a:extLst>
          </p:cNvPr>
          <p:cNvSpPr/>
          <p:nvPr/>
        </p:nvSpPr>
        <p:spPr>
          <a:xfrm>
            <a:off x="1625600" y="295308"/>
            <a:ext cx="6654800" cy="511516"/>
          </a:xfrm>
          <a:prstGeom prst="roundRect">
            <a:avLst>
              <a:gd name="adj" fmla="val 19059"/>
            </a:avLst>
          </a:prstGeom>
          <a:solidFill>
            <a:srgbClr val="F9DC4B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15"/>
              </a:spcAft>
              <a:buClr>
                <a:srgbClr val="2C2B64"/>
              </a:buClr>
            </a:pPr>
            <a:r>
              <a:rPr lang="en-GB" sz="2400" b="1" dirty="0">
                <a:solidFill>
                  <a:srgbClr val="2C2B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Sentence Builder</a:t>
            </a:r>
          </a:p>
        </p:txBody>
      </p:sp>
      <p:sp>
        <p:nvSpPr>
          <p:cNvPr id="11" name="Google Shape;135;p30">
            <a:extLst>
              <a:ext uri="{FF2B5EF4-FFF2-40B4-BE49-F238E27FC236}">
                <a16:creationId xmlns:a16="http://schemas.microsoft.com/office/drawing/2014/main" id="{18308652-1C97-F7C4-40CE-2CFE22EB2F74}"/>
              </a:ext>
            </a:extLst>
          </p:cNvPr>
          <p:cNvSpPr/>
          <p:nvPr/>
        </p:nvSpPr>
        <p:spPr>
          <a:xfrm>
            <a:off x="306842" y="1029065"/>
            <a:ext cx="9285608" cy="4551678"/>
          </a:xfrm>
          <a:prstGeom prst="roundRect">
            <a:avLst>
              <a:gd name="adj" fmla="val 3733"/>
            </a:avLst>
          </a:prstGeom>
          <a:noFill/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3" name="Picture 12" descr="A hand with thumb up&#10;&#10;AI-generated content may be incorrect.">
            <a:extLst>
              <a:ext uri="{FF2B5EF4-FFF2-40B4-BE49-F238E27FC236}">
                <a16:creationId xmlns:a16="http://schemas.microsoft.com/office/drawing/2014/main" id="{DE3EF966-070D-B071-F09D-DA4274743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7672" y="1572753"/>
            <a:ext cx="594628" cy="581249"/>
          </a:xfrm>
          <a:prstGeom prst="rect">
            <a:avLst/>
          </a:prstGeom>
        </p:spPr>
      </p:pic>
      <p:pic>
        <p:nvPicPr>
          <p:cNvPr id="14" name="Picture 13" descr="A hand with thumb down&#10;&#10;AI-generated content may be incorrect.">
            <a:extLst>
              <a:ext uri="{FF2B5EF4-FFF2-40B4-BE49-F238E27FC236}">
                <a16:creationId xmlns:a16="http://schemas.microsoft.com/office/drawing/2014/main" id="{2C634519-B4C4-F496-23BB-A3B86F27E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81843" y="4601559"/>
            <a:ext cx="594628" cy="581249"/>
          </a:xfrm>
          <a:prstGeom prst="rect">
            <a:avLst/>
          </a:prstGeom>
        </p:spPr>
      </p:pic>
      <p:pic>
        <p:nvPicPr>
          <p:cNvPr id="15" name="Picture 14" descr="A cartoon of a plane&#10;&#10;AI-generated content may be incorrect.">
            <a:extLst>
              <a:ext uri="{FF2B5EF4-FFF2-40B4-BE49-F238E27FC236}">
                <a16:creationId xmlns:a16="http://schemas.microsoft.com/office/drawing/2014/main" id="{6732C34A-8EBB-8857-E880-2AF63166C6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70272" flipH="1">
            <a:off x="7980733" y="110766"/>
            <a:ext cx="1160415" cy="682324"/>
          </a:xfrm>
          <a:prstGeom prst="rect">
            <a:avLst/>
          </a:prstGeom>
        </p:spPr>
      </p:pic>
      <p:pic>
        <p:nvPicPr>
          <p:cNvPr id="16" name="Picture 15" descr="A red car with blue trim&#10;&#10;AI-generated content may be incorrect.">
            <a:extLst>
              <a:ext uri="{FF2B5EF4-FFF2-40B4-BE49-F238E27FC236}">
                <a16:creationId xmlns:a16="http://schemas.microsoft.com/office/drawing/2014/main" id="{A02AC48D-0541-095A-5D88-F8A9AFDD28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835" y="608548"/>
            <a:ext cx="1059721" cy="414351"/>
          </a:xfrm>
          <a:prstGeom prst="rect">
            <a:avLst/>
          </a:prstGeom>
        </p:spPr>
      </p:pic>
      <p:pic>
        <p:nvPicPr>
          <p:cNvPr id="18" name="Picture 17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89B246B2-7CBD-1798-465A-86CA6554F0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33442" y="684976"/>
            <a:ext cx="1625600" cy="5762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2670AE2-2B4A-1DAD-F0A1-D8FD0ACC0A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2" y="6187428"/>
            <a:ext cx="5689600" cy="443789"/>
          </a:xfrm>
          <a:prstGeom prst="rect">
            <a:avLst/>
          </a:prstGeom>
        </p:spPr>
      </p:pic>
      <p:sp>
        <p:nvSpPr>
          <p:cNvPr id="22" name="Google Shape;121;p29">
            <a:extLst>
              <a:ext uri="{FF2B5EF4-FFF2-40B4-BE49-F238E27FC236}">
                <a16:creationId xmlns:a16="http://schemas.microsoft.com/office/drawing/2014/main" id="{D61AD21E-4DC9-36D6-553D-E6CAB4339373}"/>
              </a:ext>
            </a:extLst>
          </p:cNvPr>
          <p:cNvSpPr/>
          <p:nvPr/>
        </p:nvSpPr>
        <p:spPr>
          <a:xfrm>
            <a:off x="306840" y="5713759"/>
            <a:ext cx="2182107" cy="990023"/>
          </a:xfrm>
          <a:prstGeom prst="roundRect">
            <a:avLst>
              <a:gd name="adj" fmla="val 8842"/>
            </a:avLst>
          </a:prstGeom>
          <a:solidFill>
            <a:srgbClr val="FFFFFF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Useful Connectives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et </a:t>
            </a:r>
            <a:r>
              <a:rPr lang="en-GB" sz="1100" dirty="0">
                <a:solidFill>
                  <a:srgbClr val="2F2967"/>
                </a:solidFill>
              </a:rPr>
              <a:t>(</a:t>
            </a: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mais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(but)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pourtant</a:t>
            </a: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sz="140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(however)</a:t>
            </a:r>
          </a:p>
        </p:txBody>
      </p:sp>
      <p:pic>
        <p:nvPicPr>
          <p:cNvPr id="7" name="Picture 6" descr="A group of colorful building blocks&#10;&#10;AI-generated content may be incorrect.">
            <a:extLst>
              <a:ext uri="{FF2B5EF4-FFF2-40B4-BE49-F238E27FC236}">
                <a16:creationId xmlns:a16="http://schemas.microsoft.com/office/drawing/2014/main" id="{57DFF1EC-1808-006D-E5D0-01C9B4F462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8600" y="339376"/>
            <a:ext cx="1132414" cy="743430"/>
          </a:xfrm>
          <a:prstGeom prst="rect">
            <a:avLst/>
          </a:prstGeom>
        </p:spPr>
      </p:pic>
      <p:pic>
        <p:nvPicPr>
          <p:cNvPr id="2" name="Picture 1" descr="A flag on a pole&#10;&#10;AI-generated content may be incorrect.">
            <a:extLst>
              <a:ext uri="{FF2B5EF4-FFF2-40B4-BE49-F238E27FC236}">
                <a16:creationId xmlns:a16="http://schemas.microsoft.com/office/drawing/2014/main" id="{9E359584-7968-4D02-E0E6-9F33DBBF4A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10710" y="212160"/>
            <a:ext cx="944123" cy="90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87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FA3F508-6DF0-48C6-80BB-618D56BB17AC}" vid="{76456871-B42A-429D-AD62-0F97E2A31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WORKSHEET (A4 Landscape) - new</Template>
  <TotalTime>12</TotalTime>
  <Words>185</Words>
  <Application>Microsoft Office PowerPoint</Application>
  <PresentationFormat>A4 Paper (210x297 mm)</PresentationFormat>
  <Paragraphs>57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Imogen Sackett</dc:creator>
  <cp:lastModifiedBy>Imogen Sackett</cp:lastModifiedBy>
  <cp:revision>1</cp:revision>
  <dcterms:created xsi:type="dcterms:W3CDTF">2025-03-31T20:24:00Z</dcterms:created>
  <dcterms:modified xsi:type="dcterms:W3CDTF">2025-03-31T20:36:54Z</dcterms:modified>
</cp:coreProperties>
</file>